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9" r:id="rId3"/>
    <p:sldId id="258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61" r:id="rId16"/>
    <p:sldId id="262" r:id="rId17"/>
    <p:sldId id="263" r:id="rId18"/>
    <p:sldId id="264" r:id="rId19"/>
    <p:sldId id="265" r:id="rId20"/>
    <p:sldId id="266" r:id="rId21"/>
    <p:sldId id="26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21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AE3D7-CAA0-450B-A8B7-9FB8B48F58E3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CC1B0-B74A-475A-92A5-153B8AC4BF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1102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Прямоугольник 88"/>
          <p:cNvSpPr/>
          <p:nvPr/>
        </p:nvSpPr>
        <p:spPr>
          <a:xfrm>
            <a:off x="-1063192" y="332656"/>
            <a:ext cx="7281160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ИГРА</a:t>
            </a:r>
          </a:p>
          <a:p>
            <a:pPr algn="ctr"/>
            <a:r>
              <a:rPr lang="ru-RU" sz="8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     или</a:t>
            </a:r>
          </a:p>
          <a:p>
            <a:pPr algn="ctr"/>
            <a:r>
              <a:rPr lang="ru-RU" sz="8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             ВОЙНА</a:t>
            </a:r>
            <a:endParaRPr lang="ru-RU" sz="8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3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39895"/>
            <a:ext cx="8572560" cy="56323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Тактический прием блокировка - особый вид завлечения: с его помощью заставляют фигуру противника блокировать путь к отступлению другой - как правило, более ценной - фигуры, которая становится объектом атаки. В большинстве случаев такой ценной фигурой является король.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257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ashap.ru/wp-content/uploads/2015/07/108196464_700_5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285728"/>
            <a:ext cx="8086780" cy="57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002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tdata.ru/u24/photo97B7/20380634699-0/origin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428604"/>
            <a:ext cx="7695385" cy="592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591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0-tub-ru.yandex.net/i?id=3b5a328feb59a3dac56396908436ca5e&amp;n=33&amp;h=215&amp;w=3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785794"/>
            <a:ext cx="7381372" cy="528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890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resource.assa.mn/assa/photo/2012/10/be103b616f2740ef/17d46af079c08030b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752"/>
            <a:ext cx="6884268" cy="657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748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6624736" cy="5976664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791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6624736" cy="5976664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400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6624736" cy="5976664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972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6624736" cy="5976664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553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6624736" cy="5976664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983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1" y="214290"/>
            <a:ext cx="8501122" cy="60016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Цель: </a:t>
            </a:r>
            <a:r>
              <a:rPr lang="ru-RU" sz="3200" dirty="0" smtClean="0"/>
              <a:t>выяснить есть ли похожие стратегии и тактики в шахматах и военных действиях.</a:t>
            </a:r>
          </a:p>
          <a:p>
            <a:r>
              <a:rPr lang="ru-RU" sz="3200" b="1" i="1" dirty="0" smtClean="0"/>
              <a:t>Объект:</a:t>
            </a:r>
            <a:r>
              <a:rPr lang="ru-RU" sz="3200" dirty="0" smtClean="0"/>
              <a:t> шахматные стратегии и тактики. </a:t>
            </a:r>
          </a:p>
          <a:p>
            <a:r>
              <a:rPr lang="ru-RU" sz="3200" b="1" i="1" dirty="0" smtClean="0"/>
              <a:t>Задачи исследования:</a:t>
            </a:r>
            <a:endParaRPr lang="ru-RU" sz="3200" dirty="0" smtClean="0"/>
          </a:p>
          <a:p>
            <a:r>
              <a:rPr lang="ru-RU" sz="3200" dirty="0" smtClean="0"/>
              <a:t>Познакомиться с историей развития шахмат.</a:t>
            </a:r>
          </a:p>
          <a:p>
            <a:r>
              <a:rPr lang="ru-RU" sz="3200" dirty="0" smtClean="0"/>
              <a:t>Определить, что такое тактика и стратегия.</a:t>
            </a:r>
          </a:p>
          <a:p>
            <a:r>
              <a:rPr lang="ru-RU" sz="3200" dirty="0" smtClean="0"/>
              <a:t>Рассмотреть некоторые шахматные тактики. </a:t>
            </a:r>
          </a:p>
          <a:p>
            <a:r>
              <a:rPr lang="ru-RU" sz="3200" dirty="0" smtClean="0"/>
              <a:t>Познакомиться с биографией великих полководцев, играющих шахматы.</a:t>
            </a:r>
          </a:p>
          <a:p>
            <a:r>
              <a:rPr lang="ru-RU" sz="3200" dirty="0" smtClean="0"/>
              <a:t>Найти похожие тактики в военной истории и реальной жизни.</a:t>
            </a:r>
          </a:p>
          <a:p>
            <a:endParaRPr lang="ru-RU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6624736" cy="5976664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418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6624736" cy="5976664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461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5158" y="116632"/>
            <a:ext cx="687367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Чутаранга</a:t>
            </a:r>
            <a:endParaRPr lang="ru-RU" sz="1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051716" y="1916832"/>
            <a:ext cx="5040560" cy="4613736"/>
            <a:chOff x="2051716" y="1916832"/>
            <a:chExt cx="5040560" cy="461373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051716" y="1916832"/>
              <a:ext cx="5040560" cy="46137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451950" y="2128664"/>
              <a:ext cx="4240092" cy="4190072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99061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620688"/>
            <a:ext cx="8748464" cy="563231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СТРАТЕ́ГИЯ</a:t>
            </a:r>
            <a:r>
              <a:rPr lang="ru-RU" sz="4000" dirty="0" smtClean="0"/>
              <a:t> </a:t>
            </a:r>
            <a:r>
              <a:rPr lang="ru-RU" sz="4000" dirty="0"/>
              <a:t>(др.-греч. </a:t>
            </a:r>
            <a:r>
              <a:rPr lang="ru-RU" sz="4000" dirty="0" err="1"/>
              <a:t>στρ</a:t>
            </a:r>
            <a:r>
              <a:rPr lang="ru-RU" sz="4000" dirty="0"/>
              <a:t>ατηγία — «искусство полководца») — наука о войне, в частности наука полководца, общий, недетализированный план военной деятельности, охватывающий длительный период времени, способ достижения сложной цели, позднее вообще какой-либо деятельности человека.</a:t>
            </a:r>
          </a:p>
        </p:txBody>
      </p:sp>
    </p:spTree>
    <p:extLst>
      <p:ext uri="{BB962C8B-B14F-4D97-AF65-F5344CB8AC3E}">
        <p14:creationId xmlns:p14="http://schemas.microsoft.com/office/powerpoint/2010/main" xmlns="" val="340602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32993"/>
            <a:ext cx="8568952" cy="563231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ТАКТИКА</a:t>
            </a:r>
            <a:r>
              <a:rPr lang="ru-RU" sz="4000" dirty="0" smtClean="0"/>
              <a:t> </a:t>
            </a:r>
            <a:r>
              <a:rPr lang="ru-RU" sz="4000" dirty="0"/>
              <a:t>является инструментом реализации стратегии и подчинена основной цели стратегии. Стратегия достигает основной цели через решение промежуточных тактических задач по оси «ресурсы — цель».</a:t>
            </a:r>
          </a:p>
          <a:p>
            <a:r>
              <a:rPr lang="ru-RU" sz="4000" dirty="0"/>
              <a:t>•	организация отдельных боев и ведение их;</a:t>
            </a:r>
          </a:p>
          <a:p>
            <a:r>
              <a:rPr lang="ru-RU" sz="4000" dirty="0"/>
              <a:t>•	увязка их с общей целью войны.</a:t>
            </a:r>
          </a:p>
        </p:txBody>
      </p:sp>
    </p:spTree>
    <p:extLst>
      <p:ext uri="{BB962C8B-B14F-4D97-AF65-F5344CB8AC3E}">
        <p14:creationId xmlns:p14="http://schemas.microsoft.com/office/powerpoint/2010/main" xmlns="" val="189310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044019"/>
            <a:ext cx="8280920" cy="440120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ru-RU" sz="4000" dirty="0" err="1"/>
              <a:t>Гамби́т</a:t>
            </a:r>
            <a:r>
              <a:rPr lang="ru-RU" sz="4000" dirty="0"/>
              <a:t> (от итал. </a:t>
            </a:r>
            <a:r>
              <a:rPr lang="ru-RU" sz="4000" dirty="0" err="1"/>
              <a:t>gambetto</a:t>
            </a:r>
            <a:r>
              <a:rPr lang="ru-RU" sz="4000" dirty="0"/>
              <a:t> — подножка) — общее название дебютов, в которых одна из сторон в интересах быстрейшего развития, захвата центра или просто для обострения игры жертвует материал (обычно пешку, но иногда и фигуру). </a:t>
            </a:r>
          </a:p>
        </p:txBody>
      </p:sp>
    </p:spTree>
    <p:extLst>
      <p:ext uri="{BB962C8B-B14F-4D97-AF65-F5344CB8AC3E}">
        <p14:creationId xmlns:p14="http://schemas.microsoft.com/office/powerpoint/2010/main" xmlns="" val="223539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65pp365.com/img/5688049953b34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94503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9912" y="5877272"/>
            <a:ext cx="22955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1812 год.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89984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ath.uww.edu/faculty/mcfarlat/napoleon_cornwalli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285728"/>
            <a:ext cx="7286676" cy="622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940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reibert.info/useralbums/336913/standalone?embedded=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500042"/>
            <a:ext cx="8215370" cy="546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091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190</Words>
  <Application>Microsoft Office PowerPoint</Application>
  <PresentationFormat>Экран (4:3)</PresentationFormat>
  <Paragraphs>19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пользователь</cp:lastModifiedBy>
  <cp:revision>16</cp:revision>
  <dcterms:created xsi:type="dcterms:W3CDTF">2013-09-11T22:14:04Z</dcterms:created>
  <dcterms:modified xsi:type="dcterms:W3CDTF">2016-03-18T04:43:36Z</dcterms:modified>
</cp:coreProperties>
</file>